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5" autoAdjust="0"/>
    <p:restoredTop sz="94660"/>
  </p:normalViewPr>
  <p:slideViewPr>
    <p:cSldViewPr>
      <p:cViewPr varScale="1">
        <p:scale>
          <a:sx n="110" d="100"/>
          <a:sy n="110" d="100"/>
        </p:scale>
        <p:origin x="147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128588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Сундук – хранитель тайн кочевников"</a:t>
            </a:r>
            <a:endParaRPr lang="ru-RU" dirty="0"/>
          </a:p>
        </p:txBody>
      </p:sp>
      <p:pic>
        <p:nvPicPr>
          <p:cNvPr id="4" name="Picture 3" descr="C:\Users\Пользователь\Desktop\фото ноябрь фотоаппарат\100PHOTO\SAM_59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210" y="2292676"/>
            <a:ext cx="5127434" cy="3565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       Один из самых древних предметов обихода казахского народа — это сундук. Казахи, придерживавшиеся кочевого образа жизни, складывали туда одежду, свое имущество, различную снедь, а поверх него — одеяла (</a:t>
            </a:r>
            <a:r>
              <a:rPr lang="ru-RU" dirty="0" err="1" smtClean="0"/>
              <a:t>көрпе</a:t>
            </a:r>
            <a:r>
              <a:rPr lang="ru-RU" dirty="0" smtClean="0"/>
              <a:t>). Кроме того, некоторые виды сундуков использовали в качестве кровати</a:t>
            </a:r>
          </a:p>
          <a:p>
            <a:r>
              <a:rPr lang="ru-RU" dirty="0" smtClean="0"/>
              <a:t>    Каждая казахская семья, в которой есть девушка на выданье, уделяла и продолжает уделять большое внимание подготовке приданого. Сегодня, как и в былые времена, оно зависит в первую очередь от состоятельности родителей, но все-таки основной набор вещей обязательно присутствует в каждом приданом. Приданое для дочерей у казахов делали всегда, причем, и богатые люди, и </a:t>
            </a:r>
            <a:r>
              <a:rPr lang="ru-RU" dirty="0" err="1" smtClean="0"/>
              <a:t>бедные.Поэтому</a:t>
            </a:r>
            <a:r>
              <a:rPr lang="ru-RU" dirty="0" smtClean="0"/>
              <a:t> обязательным атрибутом приданого казахской невесты считался  </a:t>
            </a:r>
            <a:r>
              <a:rPr lang="ru-RU" dirty="0" err="1" smtClean="0"/>
              <a:t>сандык</a:t>
            </a:r>
            <a:r>
              <a:rPr lang="ru-RU" dirty="0" smtClean="0"/>
              <a:t>, в который складываются </a:t>
            </a:r>
            <a:r>
              <a:rPr lang="ru-RU" dirty="0" err="1" smtClean="0"/>
              <a:t>корпе</a:t>
            </a:r>
            <a:r>
              <a:rPr lang="ru-RU" dirty="0" smtClean="0"/>
              <a:t> – одеяла, постельные принадлежности, приготовленные родственниками невесты.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25000" lnSpcReduction="20000"/>
          </a:bodyPr>
          <a:lstStyle/>
          <a:p>
            <a:endParaRPr lang="ru-RU" sz="5500" b="1" dirty="0" smtClean="0"/>
          </a:p>
          <a:p>
            <a:pPr>
              <a:buNone/>
            </a:pPr>
            <a:r>
              <a:rPr lang="ru-RU" sz="7200" dirty="0" smtClean="0"/>
              <a:t>                </a:t>
            </a:r>
            <a:r>
              <a:rPr lang="ru-RU" sz="7200" dirty="0" err="1" smtClean="0"/>
              <a:t>Сунду́к</a:t>
            </a:r>
            <a:r>
              <a:rPr lang="ru-RU" sz="7200" dirty="0" smtClean="0"/>
              <a:t> (от тюркского </a:t>
            </a:r>
            <a:r>
              <a:rPr lang="ru-RU" sz="7200" dirty="0" err="1" smtClean="0"/>
              <a:t>сандык</a:t>
            </a:r>
            <a:r>
              <a:rPr lang="ru-RU" sz="7200" dirty="0" smtClean="0"/>
              <a:t>) — изделие корпусной мебели с откидной или съёмной верхней крышкой, используется как ёмкость для хранения предметов обихода, </a:t>
            </a:r>
            <a:r>
              <a:rPr lang="ru-RU" sz="7200" u="sng" dirty="0" smtClean="0"/>
              <a:t>драгоценностей</a:t>
            </a:r>
            <a:r>
              <a:rPr lang="ru-RU" sz="7200" dirty="0" smtClean="0"/>
              <a:t> и других ценных вещей. Использовался в самых разных культурах, начиная с древних времён. </a:t>
            </a:r>
          </a:p>
          <a:p>
            <a:r>
              <a:rPr lang="ru-RU" sz="7200" dirty="0" smtClean="0"/>
              <a:t>     Обратимся  к словарям: </a:t>
            </a:r>
          </a:p>
          <a:p>
            <a:r>
              <a:rPr lang="ru-RU" sz="7200" dirty="0" smtClean="0"/>
              <a:t>   1.  Значение слова  по Ефремовой:</a:t>
            </a:r>
          </a:p>
          <a:p>
            <a:r>
              <a:rPr lang="ru-RU" sz="7200" dirty="0" smtClean="0"/>
              <a:t>Сундук - Напольный - обычно большой и тяжелый - ящик для хранения вещей с крышкой на петлях и с замком.</a:t>
            </a:r>
          </a:p>
          <a:p>
            <a:r>
              <a:rPr lang="ru-RU" sz="7200" dirty="0" smtClean="0"/>
              <a:t>  2.  Значение слова по Ожегову:</a:t>
            </a:r>
          </a:p>
          <a:p>
            <a:r>
              <a:rPr lang="ru-RU" sz="7200" dirty="0" smtClean="0"/>
              <a:t>Сундук - Тяжелый напольный ящик для хранения вещей с крышкой на петлях и с замком.</a:t>
            </a:r>
          </a:p>
          <a:p>
            <a:r>
              <a:rPr lang="ru-RU" sz="7200" dirty="0" smtClean="0"/>
              <a:t>  3. Значение слова по словарю Ушакова:</a:t>
            </a:r>
          </a:p>
          <a:p>
            <a:r>
              <a:rPr lang="ru-RU" sz="7200" dirty="0" smtClean="0"/>
              <a:t>Сундук -ящик с крышкою на петлях и замком и со скобами, для хранения вещей. </a:t>
            </a:r>
          </a:p>
          <a:p>
            <a:r>
              <a:rPr lang="ru-RU" sz="7200" dirty="0" smtClean="0"/>
              <a:t>  4. Значение слова по словарю Даля:</a:t>
            </a:r>
          </a:p>
          <a:p>
            <a:r>
              <a:rPr lang="ru-RU" sz="7200" dirty="0" smtClean="0"/>
              <a:t>Сундук -вольный ящик, с крышкою на навесках, обычно с замком. </a:t>
            </a:r>
            <a:r>
              <a:rPr lang="ru-RU" sz="4500" b="1" dirty="0" smtClean="0"/>
              <a:t/>
            </a:r>
            <a:br>
              <a:rPr lang="ru-RU" sz="4500" b="1" dirty="0" smtClean="0"/>
            </a:br>
            <a:r>
              <a:rPr lang="ru-RU" sz="4500" b="1" dirty="0" smtClean="0"/>
              <a:t>                         </a:t>
            </a:r>
            <a:br>
              <a:rPr lang="ru-RU" sz="4500" b="1" dirty="0" smtClean="0"/>
            </a:br>
            <a:r>
              <a:rPr lang="ru-RU" sz="4500" b="1" dirty="0" smtClean="0"/>
              <a:t>             </a:t>
            </a:r>
          </a:p>
          <a:p>
            <a:r>
              <a:rPr lang="ru-RU" sz="4500" b="1" dirty="0" smtClean="0"/>
              <a:t>                      </a:t>
            </a:r>
          </a:p>
          <a:p>
            <a:r>
              <a:rPr lang="ru-RU" sz="5600" b="1" dirty="0" smtClean="0"/>
              <a:t>                                             </a:t>
            </a:r>
            <a:endParaRPr lang="ru-RU" sz="56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         Значение слова «сундук»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7214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700" dirty="0" smtClean="0"/>
              <a:t>        История сундука начинается много столетий назад. Считается, что они были придуманы еще в неолите. Однако, достоверно известно, что ими пользовались древние египтяне, от них сундуки перешли в древнюю Грецию и Рим, а в раннее Средневековье распространились на полмира: по всей Европе и дошли до Азии. Происходило это при помощи племен кочевников и армий завоевателей.</a:t>
            </a:r>
            <a:br>
              <a:rPr lang="ru-RU" sz="1700" dirty="0" smtClean="0"/>
            </a:br>
            <a:r>
              <a:rPr lang="ru-RU" sz="1700" dirty="0" smtClean="0"/>
              <a:t>     Появляясь в стране, сундук приобретал национальные черты и видоизменялся, расширялись и его функции. Так его внешний облик украшался разнообразными панелями, коваными узорами, затейливой резьбой, обтягивался кожей и тканью. Закрывался сундук на засов или замок, причем были как навесные, так и врезные. </a:t>
            </a:r>
            <a:endParaRPr lang="ru-RU" sz="17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            История происхождения сундука</a:t>
            </a:r>
            <a:endParaRPr lang="ru-RU" sz="2400" dirty="0"/>
          </a:p>
        </p:txBody>
      </p:sp>
      <p:pic>
        <p:nvPicPr>
          <p:cNvPr id="4" name="Рисунок 3" descr="C:\Users\Пользователь\Desktop\фото ноябрь фотоаппарат\100PHOTO\SAM_597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4214818"/>
            <a:ext cx="3643338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   Казахи, придерживавшиеся кочевого образа жизни, складывали туда одежду, свое имущество, различную снедь, а поверх него — одеяла (</a:t>
            </a:r>
            <a:r>
              <a:rPr lang="ru-RU" dirty="0" err="1" smtClean="0"/>
              <a:t>көрпе</a:t>
            </a:r>
            <a:r>
              <a:rPr lang="ru-RU" dirty="0" smtClean="0"/>
              <a:t>). </a:t>
            </a:r>
          </a:p>
          <a:p>
            <a:pPr>
              <a:buNone/>
            </a:pPr>
            <a:r>
              <a:rPr lang="ru-RU" dirty="0" smtClean="0"/>
              <a:t>        Кроме того, некоторые виды сундуков использовали в качестве кровати. При кочевом укладе сундук был удобен для транспортировки на арбе или перевозке на спине вьючных животных, например, верблюда или лошади. Во многих случаях сундук закрывался на замок, а сами замки были как навесные, так и врезные. К нему прикрепляли ножки, чтобы дно не отсырело, когда его ставили на землю.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          Предназначение сундука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«Традиционная жизнь в степи»: Сундук – хранитель тайн кочевнико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498600"/>
            <a:ext cx="5000660" cy="3859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/>
              <a:t>Состоятельная семья, располагающая большим количеством сундуков</a:t>
            </a:r>
            <a:endParaRPr lang="ru-RU" sz="20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2776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/>
              <a:t>              Как было отмечено для казахского народа сундук — неотъемлемая часть девичьего приданого. Когда устраивали проводы невесты, то ее одежду, драгоценные изделия складывали в сундук, а поверх него — постельные принадлежности.</a:t>
            </a:r>
          </a:p>
          <a:p>
            <a:pPr>
              <a:buNone/>
            </a:pPr>
            <a:r>
              <a:rPr lang="ru-RU" sz="2000" dirty="0" smtClean="0"/>
              <a:t>            В дом будущего супруга она отправлялась вместе со своим  приданым. После тоя «</a:t>
            </a:r>
            <a:r>
              <a:rPr lang="ru-RU" sz="2000" dirty="0" err="1" smtClean="0"/>
              <a:t>қыз</a:t>
            </a:r>
            <a:r>
              <a:rPr lang="ru-RU" sz="2000" dirty="0" smtClean="0"/>
              <a:t> </a:t>
            </a:r>
            <a:r>
              <a:rPr lang="ru-RU" sz="2000" dirty="0" err="1" smtClean="0"/>
              <a:t>ұзату</a:t>
            </a:r>
            <a:r>
              <a:rPr lang="ru-RU" sz="2000" dirty="0" smtClean="0"/>
              <a:t>» — свадьбы со стороны невесты, в доме, где будут жить молодожены, проводилась церемония открытия сундука невесты, в который заранее клали и специальную ткань, которую затем разрезали на куски и раздаривали всем женщинам, принимавшим участие в свадебном торжестве. Раздаваемая с самыми светлыми пожеланиями, материя преподносилась в качестве сувенира. Из кусочков ткани молодые замужние женщины шили лоскутное одеяло (</a:t>
            </a:r>
            <a:r>
              <a:rPr lang="ru-RU" sz="2000" dirty="0" err="1" smtClean="0"/>
              <a:t>құрақ көрпе</a:t>
            </a:r>
            <a:r>
              <a:rPr lang="ru-RU" sz="2000" dirty="0" smtClean="0"/>
              <a:t>). Это один из самых древних обрядов казахского народа.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            Мастера изготавливали сундук из березы, черной ивы, дуба. Его лицевую сторону отделывали резными узорами, украшали железными и медными пряжками.</a:t>
            </a:r>
          </a:p>
          <a:p>
            <a:r>
              <a:rPr lang="ru-RU" sz="1800" dirty="0" smtClean="0"/>
              <a:t>      Размеры сундука зависели от его предназначения в быту: маленькие — 30–60 см, а большие достигали 60–120 см. А получал он свое название в зависимости от того, что в нем хранилось. Например, «</a:t>
            </a:r>
            <a:r>
              <a:rPr lang="ru-RU" sz="1800" dirty="0" err="1" smtClean="0"/>
              <a:t>шай</a:t>
            </a:r>
            <a:r>
              <a:rPr lang="ru-RU" sz="1800" dirty="0" smtClean="0"/>
              <a:t> </a:t>
            </a:r>
            <a:r>
              <a:rPr lang="ru-RU" sz="1800" dirty="0" err="1" smtClean="0"/>
              <a:t>сандық« </a:t>
            </a:r>
            <a:r>
              <a:rPr lang="ru-RU" sz="1800" dirty="0" smtClean="0"/>
              <a:t>— для сладостей и чая, «мата </a:t>
            </a:r>
            <a:r>
              <a:rPr lang="ru-RU" sz="1800" dirty="0" err="1" smtClean="0"/>
              <a:t>сандық</a:t>
            </a:r>
            <a:r>
              <a:rPr lang="ru-RU" sz="1800" dirty="0" smtClean="0"/>
              <a:t>« — для одежды, тканей, а самый большой, </a:t>
            </a:r>
            <a:r>
              <a:rPr lang="ru-RU" sz="1800" dirty="0" err="1" smtClean="0"/>
              <a:t>«жүк сандық», </a:t>
            </a:r>
            <a:r>
              <a:rPr lang="ru-RU" sz="1800" dirty="0" smtClean="0"/>
              <a:t>предназначался для кошмы и одеял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                     Изготовление сундуков                    </a:t>
            </a:r>
            <a:endParaRPr lang="ru-RU" sz="2000" dirty="0"/>
          </a:p>
        </p:txBody>
      </p:sp>
      <p:pic>
        <p:nvPicPr>
          <p:cNvPr id="4" name="Рисунок 3" descr="C:\Users\Пользователь\Desktop\фото ноябрь фотоаппарат\100PHOTO\SAM_597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929066"/>
            <a:ext cx="3045048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Современные дизайнеры изучают традиционные художественные приемы в декоре сундуков и </a:t>
            </a:r>
            <a:r>
              <a:rPr lang="ru-RU" dirty="0" err="1" smtClean="0"/>
              <a:t>стилизируют</a:t>
            </a:r>
            <a:r>
              <a:rPr lang="ru-RU" dirty="0" smtClean="0"/>
              <a:t> их в духе современных тенденций в дизайне интерьера. Результатом этой кропотливой и интересной работы стали современные казахские орнаменты, эксклюзивная бронзовая фурнитура, </a:t>
            </a:r>
            <a:r>
              <a:rPr lang="ru-RU" dirty="0" err="1" smtClean="0"/>
              <a:t>подстаривание</a:t>
            </a:r>
            <a:r>
              <a:rPr lang="ru-RU" dirty="0" smtClean="0"/>
              <a:t> и патинирование натурального дерева. Таким образом в своей работе мастера используют  многовековой опыт казахских мастеров, переосмыслив и обогатив его современными тенденциями дизайна предметов интерьера, новейшими технологиями в области обработке дерева.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202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Открытая</vt:lpstr>
      <vt:lpstr>Сундук – хранитель тайн кочевников"</vt:lpstr>
      <vt:lpstr>Презентация PowerPoint</vt:lpstr>
      <vt:lpstr>            Значение слова «сундук»</vt:lpstr>
      <vt:lpstr>            История происхождения сундука</vt:lpstr>
      <vt:lpstr>           Предназначение сундука</vt:lpstr>
      <vt:lpstr>Состоятельная семья, располагающая большим количеством сундуков</vt:lpstr>
      <vt:lpstr>Презентация PowerPoint</vt:lpstr>
      <vt:lpstr>                     Изготовление сундуков                  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Сундук – хранитель тайн кочевников"</dc:title>
  <dc:creator>Пользователь</dc:creator>
  <cp:lastModifiedBy>Наталья</cp:lastModifiedBy>
  <cp:revision>2</cp:revision>
  <dcterms:created xsi:type="dcterms:W3CDTF">2016-11-29T19:23:21Z</dcterms:created>
  <dcterms:modified xsi:type="dcterms:W3CDTF">2016-11-30T04:48:05Z</dcterms:modified>
</cp:coreProperties>
</file>